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2" r:id="rId6"/>
    <p:sldId id="267" r:id="rId7"/>
    <p:sldId id="282" r:id="rId8"/>
    <p:sldId id="290" r:id="rId9"/>
    <p:sldId id="287" r:id="rId10"/>
    <p:sldId id="278" r:id="rId11"/>
    <p:sldId id="292" r:id="rId12"/>
    <p:sldId id="293" r:id="rId13"/>
    <p:sldId id="294" r:id="rId14"/>
    <p:sldId id="295" r:id="rId15"/>
    <p:sldId id="296" r:id="rId16"/>
    <p:sldId id="283" r:id="rId17"/>
    <p:sldId id="288" r:id="rId18"/>
    <p:sldId id="291" r:id="rId19"/>
    <p:sldId id="273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EB"/>
    <a:srgbClr val="00BFE0"/>
    <a:srgbClr val="00B29C"/>
    <a:srgbClr val="39BBA0"/>
    <a:srgbClr val="8FCEA5"/>
    <a:srgbClr val="00A590"/>
    <a:srgbClr val="338C7A"/>
    <a:srgbClr val="58AA85"/>
    <a:srgbClr val="95D4EA"/>
    <a:srgbClr val="9DC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6707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19-12-2019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90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19-12-2019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8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ph.venngage.com/p/277709/5-happy-tip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ouderavondmbw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Informatieavond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december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</a:t>
            </a:r>
            <a:r>
              <a:rPr lang="nl-NL" dirty="0" smtClean="0"/>
              <a:t>over keuzedelen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Voorlichting aan studenten </a:t>
            </a:r>
            <a:r>
              <a:rPr lang="nl-NL" dirty="0" smtClean="0"/>
              <a:t>17 </a:t>
            </a:r>
            <a:r>
              <a:rPr lang="nl-NL" dirty="0" smtClean="0"/>
              <a:t>januari </a:t>
            </a:r>
            <a:r>
              <a:rPr lang="nl-NL" dirty="0" smtClean="0"/>
              <a:t>2020 &amp; vastleggen keuze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50053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Examens in het tweede leerjaar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7715200" cy="4569371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sz="8000" b="1" dirty="0"/>
              <a:t>Tijdens of eind BPV: 	</a:t>
            </a:r>
            <a:r>
              <a:rPr lang="nl-NL" sz="8000" b="1" dirty="0" smtClean="0"/>
              <a:t>proeve </a:t>
            </a:r>
            <a:r>
              <a:rPr lang="nl-NL" sz="8000" b="1" dirty="0"/>
              <a:t>van bekwaamheid van kerntaak 1</a:t>
            </a:r>
          </a:p>
          <a:p>
            <a:r>
              <a:rPr lang="nl-NL" sz="8000" b="1" dirty="0"/>
              <a:t>			Recht- en klachtenprocedures</a:t>
            </a:r>
          </a:p>
          <a:p>
            <a:r>
              <a:rPr lang="nl-NL" sz="8000" b="1" dirty="0"/>
              <a:t>			Eerste Keuzedeel ondernemend gedrag</a:t>
            </a:r>
          </a:p>
          <a:p>
            <a:r>
              <a:rPr lang="nl-NL" sz="8000" b="1" dirty="0"/>
              <a:t>  </a:t>
            </a:r>
          </a:p>
          <a:p>
            <a:r>
              <a:rPr lang="nl-NL" sz="8000" b="1" dirty="0"/>
              <a:t>Tijdens leerjaar 2:	</a:t>
            </a:r>
            <a:r>
              <a:rPr lang="nl-NL" sz="8000" b="1" dirty="0" smtClean="0"/>
              <a:t>Rekenen </a:t>
            </a:r>
            <a:r>
              <a:rPr lang="nl-NL" sz="8000" b="1" dirty="0"/>
              <a:t>3F</a:t>
            </a:r>
          </a:p>
          <a:p>
            <a:r>
              <a:rPr lang="nl-NL" sz="8000" b="1" dirty="0"/>
              <a:t>			Duits A2/Spaans A2</a:t>
            </a:r>
          </a:p>
          <a:p>
            <a:r>
              <a:rPr lang="nl-NL" sz="8000" b="1" dirty="0"/>
              <a:t>			Loopbaan en burgerschap</a:t>
            </a:r>
          </a:p>
          <a:p>
            <a:r>
              <a:rPr lang="nl-NL" sz="8000" b="1" dirty="0"/>
              <a:t>			Deel van Engels B1</a:t>
            </a:r>
          </a:p>
          <a:p>
            <a:r>
              <a:rPr lang="nl-NL" sz="8000" b="1" dirty="0"/>
              <a:t>			Deel van Nederlands </a:t>
            </a:r>
            <a:r>
              <a:rPr lang="nl-NL" sz="8000" b="1" dirty="0" smtClean="0"/>
              <a:t>3F</a:t>
            </a:r>
          </a:p>
          <a:p>
            <a:endParaRPr lang="nl-NL" sz="8000" b="1" dirty="0" smtClean="0"/>
          </a:p>
          <a:p>
            <a:r>
              <a:rPr lang="nl-NL" sz="8000" b="1" dirty="0" smtClean="0"/>
              <a:t>Einde </a:t>
            </a:r>
            <a:r>
              <a:rPr lang="nl-NL" sz="8000" b="1" dirty="0"/>
              <a:t>schooljaar: 	Sales</a:t>
            </a:r>
          </a:p>
          <a:p>
            <a:r>
              <a:rPr lang="nl-NL" sz="8000" b="1" dirty="0"/>
              <a:t>			Financieel management deel 1</a:t>
            </a:r>
          </a:p>
          <a:p>
            <a:r>
              <a:rPr lang="nl-NL" sz="8000" b="1" dirty="0"/>
              <a:t>			Commerciële calculaties deel </a:t>
            </a:r>
            <a:r>
              <a:rPr lang="nl-NL" sz="8000" b="1" dirty="0" smtClean="0"/>
              <a:t>1</a:t>
            </a:r>
            <a:endParaRPr lang="nl-NL" sz="8000" b="1" dirty="0"/>
          </a:p>
          <a:p>
            <a:r>
              <a:rPr lang="nl-NL" sz="8000" b="1" dirty="0"/>
              <a:t>			Voor groothandel: inkoop en logistiek</a:t>
            </a:r>
          </a:p>
          <a:p>
            <a:endParaRPr lang="nl-NL" sz="5500" b="1" dirty="0"/>
          </a:p>
          <a:p>
            <a:r>
              <a:rPr lang="nl-NL" dirty="0"/>
              <a:t>			 </a:t>
            </a:r>
          </a:p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68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Examens in het derde leerjaar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/>
          </a:p>
          <a:p>
            <a:r>
              <a:rPr lang="nl-NL" sz="3800" b="1" dirty="0" smtClean="0"/>
              <a:t>In </a:t>
            </a:r>
            <a:r>
              <a:rPr lang="nl-NL" sz="3800" b="1" dirty="0"/>
              <a:t>klas 3:	</a:t>
            </a:r>
            <a:r>
              <a:rPr lang="nl-NL" sz="3800" b="1" dirty="0" smtClean="0"/>
              <a:t>Afronden </a:t>
            </a:r>
            <a:r>
              <a:rPr lang="nl-NL" sz="3800" b="1" dirty="0"/>
              <a:t>Nederlands 3F</a:t>
            </a:r>
          </a:p>
          <a:p>
            <a:r>
              <a:rPr lang="nl-NL" sz="3800" b="1" dirty="0" smtClean="0"/>
              <a:t>		Marketing </a:t>
            </a:r>
            <a:r>
              <a:rPr lang="nl-NL" sz="3800" b="1" dirty="0"/>
              <a:t>in week 10</a:t>
            </a:r>
          </a:p>
          <a:p>
            <a:r>
              <a:rPr lang="nl-NL" sz="3800" b="1" dirty="0"/>
              <a:t>		Commerciële calculaties deel 2 in week 20</a:t>
            </a:r>
          </a:p>
          <a:p>
            <a:r>
              <a:rPr lang="nl-NL" sz="3800" b="1" dirty="0"/>
              <a:t>		Financieel management deel 2 in week 20</a:t>
            </a:r>
          </a:p>
          <a:p>
            <a:r>
              <a:rPr lang="nl-NL" sz="3800" b="1" dirty="0"/>
              <a:t>		Accountmanager: accountmanagement </a:t>
            </a:r>
            <a:r>
              <a:rPr lang="nl-NL" sz="3800" b="1" dirty="0" smtClean="0"/>
              <a:t>week </a:t>
            </a:r>
            <a:r>
              <a:rPr lang="nl-NL" sz="3800" b="1" dirty="0"/>
              <a:t>20</a:t>
            </a:r>
          </a:p>
          <a:p>
            <a:r>
              <a:rPr lang="nl-NL" sz="3800" b="1" dirty="0"/>
              <a:t>		Groothandel: 	Management </a:t>
            </a:r>
            <a:r>
              <a:rPr lang="nl-NL" sz="3800" b="1" dirty="0" smtClean="0"/>
              <a:t>in week </a:t>
            </a:r>
            <a:r>
              <a:rPr lang="nl-NL" sz="3800" b="1" dirty="0"/>
              <a:t>20</a:t>
            </a:r>
          </a:p>
          <a:p>
            <a:r>
              <a:rPr lang="nl-NL" sz="3800" b="1" dirty="0"/>
              <a:t>				W</a:t>
            </a:r>
            <a:r>
              <a:rPr lang="nl-NL" sz="3800" b="1" dirty="0" smtClean="0"/>
              <a:t>et- </a:t>
            </a:r>
            <a:r>
              <a:rPr lang="nl-NL" sz="3800" b="1" dirty="0"/>
              <a:t>en regelgeving </a:t>
            </a:r>
            <a:r>
              <a:rPr lang="nl-NL" sz="3800" b="1" dirty="0" smtClean="0"/>
              <a:t>week </a:t>
            </a:r>
            <a:r>
              <a:rPr lang="nl-NL" sz="3800" b="1" dirty="0" smtClean="0"/>
              <a:t>20</a:t>
            </a:r>
            <a:endParaRPr lang="nl-NL" sz="3800" b="1" dirty="0"/>
          </a:p>
          <a:p>
            <a:endParaRPr lang="nl-NL" sz="3800" b="1" dirty="0" smtClean="0"/>
          </a:p>
          <a:p>
            <a:r>
              <a:rPr lang="nl-NL" sz="3800" b="1" dirty="0" smtClean="0"/>
              <a:t>Tijdens </a:t>
            </a:r>
            <a:r>
              <a:rPr lang="nl-NL" sz="3800" b="1" dirty="0"/>
              <a:t>de laatste BPV: proeve van bekwaamheid van kerntaken 2 en 3 en van het </a:t>
            </a:r>
            <a:r>
              <a:rPr lang="nl-NL" sz="3800" b="1" dirty="0" smtClean="0"/>
              <a:t>profieldeel van de opleiding. </a:t>
            </a:r>
            <a:r>
              <a:rPr lang="nl-NL" sz="3800" b="1" dirty="0"/>
              <a:t>Tijdens de BPV ook nog laatste herkansingen</a:t>
            </a:r>
          </a:p>
        </p:txBody>
      </p:sp>
    </p:spTree>
    <p:extLst>
      <p:ext uri="{BB962C8B-B14F-4D97-AF65-F5344CB8AC3E}">
        <p14:creationId xmlns:p14="http://schemas.microsoft.com/office/powerpoint/2010/main" val="29301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995120" cy="864096"/>
          </a:xfrm>
        </p:spPr>
        <p:txBody>
          <a:bodyPr/>
          <a:lstStyle/>
          <a:p>
            <a:r>
              <a:rPr lang="nl-NL" sz="3200" dirty="0"/>
              <a:t>Studieloopbaanbegeleiding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l-NL" sz="2400" dirty="0"/>
              <a:t>C</a:t>
            </a:r>
            <a:r>
              <a:rPr lang="nl-NL" sz="2400" dirty="0" smtClean="0"/>
              <a:t>ontactpersoon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Begeleiding &amp; advies &amp; ondersteuning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I</a:t>
            </a:r>
            <a:r>
              <a:rPr lang="nl-NL" sz="2400" dirty="0" smtClean="0"/>
              <a:t>edere periode (4 per jaar) studieadvies 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Contact </a:t>
            </a:r>
            <a:r>
              <a:rPr lang="nl-NL" sz="2400" dirty="0"/>
              <a:t>met ouders 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pPr marL="342900" indent="-342900">
              <a:buFontTx/>
              <a:buChar char="-"/>
            </a:pPr>
            <a:r>
              <a:rPr lang="nl-NL" sz="2400" dirty="0" smtClean="0"/>
              <a:t>Zorgteam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Da Vinci College</a:t>
            </a:r>
            <a:endParaRPr lang="nl-N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11" y="3429000"/>
            <a:ext cx="5140189" cy="36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Begeleiden thuis</a:t>
            </a:r>
            <a:endParaRPr lang="nl-NL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31" y="3849148"/>
            <a:ext cx="2860479" cy="30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3"/>
              </a:rPr>
              <a:t>Tips voor begeleiding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8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Nalezen?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hlinkClick r:id="rId2"/>
              </a:rPr>
              <a:t>http://tinyurl.com/ouderavondmbw</a:t>
            </a:r>
            <a:endParaRPr lang="nl-NL" sz="2800" dirty="0" smtClean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790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De stage (BPV Niveau 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Periode 5 en 6 (2</a:t>
            </a:r>
            <a:r>
              <a:rPr lang="nl-NL" sz="3000" baseline="30000" dirty="0"/>
              <a:t>e</a:t>
            </a:r>
            <a:r>
              <a:rPr lang="nl-NL" sz="3000" dirty="0"/>
              <a:t> leerjaar)</a:t>
            </a:r>
          </a:p>
          <a:p>
            <a:pPr marL="1084263" lvl="4" indent="-457200">
              <a:buFont typeface="Wingdings" panose="05000000000000000000" pitchFamily="2" charset="2"/>
              <a:buChar char="§"/>
            </a:pPr>
            <a:r>
              <a:rPr lang="nl-NL" sz="3000" dirty="0"/>
              <a:t>Vier dagen stage, één dag vrij of 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Periode 11 en 12 (3</a:t>
            </a:r>
            <a:r>
              <a:rPr lang="nl-NL" sz="3000" baseline="30000" dirty="0"/>
              <a:t>e</a:t>
            </a:r>
            <a:r>
              <a:rPr lang="nl-NL" sz="3000" dirty="0"/>
              <a:t> leerjaar)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/>
              <a:t>Totale duur: 1280 </a:t>
            </a:r>
            <a:r>
              <a:rPr lang="nl-NL" sz="3000" dirty="0" smtClean="0"/>
              <a:t>uur</a:t>
            </a:r>
            <a:endParaRPr lang="nl-NL" sz="3000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15669"/>
            <a:ext cx="3275856" cy="254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Fijne </a:t>
            </a:r>
            <a:r>
              <a:rPr lang="nl-NL" sz="4000" dirty="0" smtClean="0"/>
              <a:t>feestdagen en tot volgend jaar!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93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De stage afronden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De uitdaging van het tweede jaar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Opleiding in vogelvlucht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Studieloopbaanbegeleiding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000" dirty="0" smtClean="0"/>
              <a:t>Beroepshouding</a:t>
            </a:r>
            <a:endParaRPr lang="nl-NL" sz="3000" dirty="0"/>
          </a:p>
          <a:p>
            <a:endParaRPr lang="nl-NL" sz="2800" b="1" dirty="0">
              <a:solidFill>
                <a:schemeClr val="accent1"/>
              </a:solidFill>
            </a:endParaRPr>
          </a:p>
          <a:p>
            <a:endParaRPr lang="nl-NL" sz="2800" b="1" dirty="0">
              <a:solidFill>
                <a:schemeClr val="accent1"/>
              </a:solidFill>
            </a:endParaRPr>
          </a:p>
          <a:p>
            <a:r>
              <a:rPr lang="nl-NL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256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Commercieel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Junior </a:t>
            </a:r>
            <a:r>
              <a:rPr lang="nl-NL" sz="2400" dirty="0" smtClean="0"/>
              <a:t>account </a:t>
            </a:r>
            <a:r>
              <a:rPr lang="nl-NL" sz="2400" dirty="0"/>
              <a:t>m</a:t>
            </a:r>
            <a:r>
              <a:rPr lang="nl-NL" sz="2400" dirty="0" smtClean="0"/>
              <a:t>anager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Vestigingsmanager groothandel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Veel vakken samen (AVO)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Enkele apart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1568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Opleiding in vogelvlucht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sz="2400" b="1" dirty="0" smtClean="0"/>
          </a:p>
          <a:p>
            <a:r>
              <a:rPr lang="nl-NL" sz="2400" b="1" dirty="0" smtClean="0"/>
              <a:t>Vestigingsmanager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Beroepshouding</a:t>
            </a:r>
          </a:p>
          <a:p>
            <a:r>
              <a:rPr lang="nl-NL" sz="2400" dirty="0" smtClean="0"/>
              <a:t>Vakken</a:t>
            </a:r>
          </a:p>
          <a:p>
            <a:r>
              <a:rPr lang="nl-NL" sz="2400" dirty="0" smtClean="0"/>
              <a:t>Examens</a:t>
            </a:r>
          </a:p>
          <a:p>
            <a:r>
              <a:rPr lang="nl-NL" sz="2400" dirty="0" smtClean="0"/>
              <a:t>BPV</a:t>
            </a:r>
          </a:p>
          <a:p>
            <a:endParaRPr lang="nl-NL" sz="2400" dirty="0"/>
          </a:p>
          <a:p>
            <a:r>
              <a:rPr lang="nl-NL" sz="2400" b="1" dirty="0" smtClean="0"/>
              <a:t>Junior Account Manager</a:t>
            </a:r>
            <a:r>
              <a:rPr lang="nl-NL" sz="2400" dirty="0" smtClean="0"/>
              <a:t> </a:t>
            </a:r>
            <a:endParaRPr lang="nl-NL" sz="2400" dirty="0"/>
          </a:p>
          <a:p>
            <a:r>
              <a:rPr lang="nl-NL" sz="2400" dirty="0"/>
              <a:t>Beroepshouding</a:t>
            </a:r>
          </a:p>
          <a:p>
            <a:r>
              <a:rPr lang="nl-NL" sz="2400" dirty="0"/>
              <a:t>Vakken</a:t>
            </a:r>
          </a:p>
          <a:p>
            <a:r>
              <a:rPr lang="nl-NL" sz="2400" dirty="0"/>
              <a:t>Examens</a:t>
            </a:r>
          </a:p>
          <a:p>
            <a:r>
              <a:rPr lang="nl-NL" sz="2400" dirty="0"/>
              <a:t>BPV</a:t>
            </a:r>
          </a:p>
          <a:p>
            <a:endParaRPr lang="nl-NL" sz="2400" dirty="0" smtClean="0"/>
          </a:p>
          <a:p>
            <a:r>
              <a:rPr lang="nl-NL" sz="2400" dirty="0"/>
              <a:t>	</a:t>
            </a:r>
            <a:r>
              <a:rPr lang="nl-NL" sz="2400" dirty="0" smtClean="0"/>
              <a:t>	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7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</a:t>
            </a:r>
            <a:r>
              <a:rPr lang="nl-NL" dirty="0" err="1" smtClean="0"/>
              <a:t>on-line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Eduarte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Roosters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Digitale Studiegids (DSG)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4100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Praktijk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 smtClean="0"/>
              <a:t>Bedrijfskundige projecten</a:t>
            </a:r>
            <a:r>
              <a:rPr lang="nl-NL" sz="2800" dirty="0" smtClean="0"/>
              <a:t>: </a:t>
            </a:r>
            <a:r>
              <a:rPr lang="nl-NL" sz="2800" dirty="0"/>
              <a:t>samenwerking met </a:t>
            </a:r>
            <a:r>
              <a:rPr lang="nl-NL" sz="2800" dirty="0" smtClean="0"/>
              <a:t>bedrijfsleven.</a:t>
            </a:r>
          </a:p>
          <a:p>
            <a:r>
              <a:rPr lang="nl-NL" sz="2800" dirty="0" smtClean="0"/>
              <a:t>Uren maken, samenwerken, doelen halen</a:t>
            </a:r>
            <a:endParaRPr lang="nl-NL" sz="2800" dirty="0"/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sz="2400" dirty="0" smtClean="0"/>
              <a:t>Gastcollege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Kijkje achter de schermen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Projectopdracht</a:t>
            </a:r>
            <a:endParaRPr lang="nl-N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24" y="4565475"/>
            <a:ext cx="5394176" cy="22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Examineren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Voorbereiden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Go / No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Herkansingen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Elk examen mag worden herkanst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</a:t>
            </a:r>
            <a:r>
              <a:rPr lang="nl-NL" sz="2400" dirty="0" smtClean="0"/>
              <a:t>herkansing met toestemming examencommissie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3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herkansing is de laatste</a:t>
            </a:r>
          </a:p>
          <a:p>
            <a:endParaRPr lang="nl-NL" sz="2400" dirty="0" smtClean="0"/>
          </a:p>
          <a:p>
            <a:r>
              <a:rPr lang="nl-NL" sz="2400" dirty="0" smtClean="0"/>
              <a:t>Als je voor je 3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herkansing zakt kun je de opleiding dus niet meer voortzetten.</a:t>
            </a:r>
            <a:endParaRPr lang="nl-NL" sz="2400" dirty="0" smtClean="0"/>
          </a:p>
          <a:p>
            <a:r>
              <a:rPr lang="nl-NL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77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Keuzedelen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Totaal aantal te volgen uren keuzedelen: 720 uren </a:t>
            </a:r>
          </a:p>
          <a:p>
            <a:r>
              <a:rPr lang="nl-NL" sz="2400" dirty="0"/>
              <a:t>klein keuzedeel: 240 uren</a:t>
            </a:r>
          </a:p>
          <a:p>
            <a:r>
              <a:rPr lang="nl-NL" sz="2400" dirty="0"/>
              <a:t>groot keuzedeel: 480 uren</a:t>
            </a:r>
          </a:p>
          <a:p>
            <a:endParaRPr lang="nl-NL" sz="2400" dirty="0"/>
          </a:p>
          <a:p>
            <a:r>
              <a:rPr lang="nl-NL" sz="2400" dirty="0" smtClean="0"/>
              <a:t>Leerjaar </a:t>
            </a:r>
            <a:r>
              <a:rPr lang="nl-NL" sz="2400" dirty="0"/>
              <a:t>2: Ondernemend gedrag (240 uren)</a:t>
            </a:r>
          </a:p>
          <a:p>
            <a:r>
              <a:rPr lang="nl-NL" sz="2400" dirty="0"/>
              <a:t>Leerjaar 2 en leerjaar 3: </a:t>
            </a:r>
            <a:r>
              <a:rPr lang="nl-NL" sz="2400" dirty="0" smtClean="0"/>
              <a:t>informatie volgt nog</a:t>
            </a:r>
            <a:endParaRPr lang="nl-NL" sz="2400" dirty="0"/>
          </a:p>
          <a:p>
            <a:r>
              <a:rPr lang="nl-NL" sz="2400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64" y="4401700"/>
            <a:ext cx="4365236" cy="24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Internationaal </a:t>
            </a:r>
            <a:r>
              <a:rPr lang="nl-NL" dirty="0"/>
              <a:t>1 </a:t>
            </a:r>
            <a:r>
              <a:rPr lang="nl-NL" dirty="0" smtClean="0"/>
              <a:t>-240 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Online </a:t>
            </a:r>
            <a:r>
              <a:rPr lang="nl-NL" dirty="0"/>
              <a:t>marketing en toepassen </a:t>
            </a:r>
            <a:r>
              <a:rPr lang="nl-NL" dirty="0" smtClean="0"/>
              <a:t>e-commerce- 240 uren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Voorbereiding </a:t>
            </a:r>
            <a:r>
              <a:rPr lang="nl-NL" dirty="0"/>
              <a:t>hbo - 240 uren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Oriëntatie op ondernemerschap mbo- 240 </a:t>
            </a:r>
            <a:r>
              <a:rPr lang="nl-NL" dirty="0" smtClean="0"/>
              <a:t>uren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 </a:t>
            </a:r>
            <a:r>
              <a:rPr lang="nl-NL" dirty="0" smtClean="0"/>
              <a:t>Internationaal </a:t>
            </a:r>
            <a:r>
              <a:rPr lang="nl-NL" dirty="0"/>
              <a:t>2 (</a:t>
            </a:r>
            <a:r>
              <a:rPr lang="nl-NL" dirty="0" smtClean="0"/>
              <a:t>buitenland stage) -480 uren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5"/>
            <a:ext cx="2666255" cy="11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7d8d865424ee8f76a8a9a7c4974aa98d675a"/>
</p:tagLst>
</file>

<file path=ppt/theme/theme1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 xmlns="85cd91c4-108f-4854-b680-de5d9c2c12e7">Office sjablonen Powerpoint</Categori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C4F9A37130048A21C20FA1AB4CBFC" ma:contentTypeVersion="2" ma:contentTypeDescription="Een nieuw document maken." ma:contentTypeScope="" ma:versionID="00489e1ae192719ee278effe6fb58ecf">
  <xsd:schema xmlns:xsd="http://www.w3.org/2001/XMLSchema" xmlns:xs="http://www.w3.org/2001/XMLSchema" xmlns:p="http://schemas.microsoft.com/office/2006/metadata/properties" xmlns:ns2="85cd91c4-108f-4854-b680-de5d9c2c12e7" targetNamespace="http://schemas.microsoft.com/office/2006/metadata/properties" ma:root="true" ma:fieldsID="2f67e359368162ee1dcffcbaafce260a" ns2:_="">
    <xsd:import namespace="85cd91c4-108f-4854-b680-de5d9c2c12e7"/>
    <xsd:element name="properties">
      <xsd:complexType>
        <xsd:sequence>
          <xsd:element name="documentManagement">
            <xsd:complexType>
              <xsd:all>
                <xsd:element ref="ns2: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d91c4-108f-4854-b680-de5d9c2c12e7" elementFormDefault="qualified">
    <xsd:import namespace="http://schemas.microsoft.com/office/2006/documentManagement/types"/>
    <xsd:import namespace="http://schemas.microsoft.com/office/infopath/2007/PartnerControls"/>
    <xsd:element name="Categorie" ma:index="8" nillable="true" ma:displayName="Categorie" ma:format="Dropdown" ma:internalName="Categorie">
      <xsd:simpleType>
        <xsd:restriction base="dms:Choice">
          <xsd:enumeration value="Logo's"/>
          <xsd:enumeration value="Briefpapier"/>
          <xsd:enumeration value="Nieuwsbrief"/>
          <xsd:enumeration value="Office sjablonen Word"/>
          <xsd:enumeration value="Office sjablonen Powerpoi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75397-1E18-4F5A-AFC4-10888F910D24}">
  <ds:schemaRefs>
    <ds:schemaRef ds:uri="http://schemas.microsoft.com/office/2006/metadata/properties"/>
    <ds:schemaRef ds:uri="85cd91c4-108f-4854-b680-de5d9c2c12e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275E0C-6FE7-4B24-8633-E500CF672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5ED1F-9296-456A-8870-F6EDDCD39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d91c4-108f-4854-b680-de5d9c2c1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</TotalTime>
  <Words>268</Words>
  <Application>Microsoft Office PowerPoint</Application>
  <PresentationFormat>Diavoorstelling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</vt:lpstr>
      <vt:lpstr>Kantoorthema</vt:lpstr>
      <vt:lpstr>Informatieavond december 2019</vt:lpstr>
      <vt:lpstr>Programma</vt:lpstr>
      <vt:lpstr>Commercieel</vt:lpstr>
      <vt:lpstr>Opleiding in vogelvlucht</vt:lpstr>
      <vt:lpstr>Informatie on-line </vt:lpstr>
      <vt:lpstr>Praktijk </vt:lpstr>
      <vt:lpstr>Examineren</vt:lpstr>
      <vt:lpstr>Keuzedelen</vt:lpstr>
      <vt:lpstr>Keuzedelen</vt:lpstr>
      <vt:lpstr>Informatie over keuzedelen</vt:lpstr>
      <vt:lpstr>Examens in het tweede leerjaar</vt:lpstr>
      <vt:lpstr>Examens in het derde leerjaar</vt:lpstr>
      <vt:lpstr>Studieloopbaanbegeleiding </vt:lpstr>
      <vt:lpstr>Begeleiden thuis</vt:lpstr>
      <vt:lpstr>Nalezen?</vt:lpstr>
      <vt:lpstr>De stage (BPV Niveau 4)</vt:lpstr>
      <vt:lpstr>Fijne feestdagen en tot volgend jaar!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www.de-presentatie-architect.nl</dc:creator>
  <cp:lastModifiedBy>Hans van der Meer</cp:lastModifiedBy>
  <cp:revision>154</cp:revision>
  <dcterms:created xsi:type="dcterms:W3CDTF">2013-07-30T14:35:54Z</dcterms:created>
  <dcterms:modified xsi:type="dcterms:W3CDTF">2019-12-19T09:47:20Z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0x010100DBAC4F9A37130048A21C20FA1AB4CBFC</vt:lpwstr>
  </property>
  <property fmtid="{D5CDD505-2E9C-101B-9397-08002B2CF9AE}" pid="3" name="Sub categorie">
    <vt:lpwstr>Powerpoint</vt:lpwstr>
  </property>
</Properties>
</file>